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67" r:id="rId4"/>
    <p:sldId id="268" r:id="rId5"/>
    <p:sldId id="269" r:id="rId6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7813" y="1303338"/>
            <a:ext cx="2052637" cy="509905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5138" y="1303338"/>
            <a:ext cx="6010275" cy="50990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5138" y="2259013"/>
            <a:ext cx="4030662" cy="4143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2259013"/>
            <a:ext cx="4032250" cy="4143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35715" tIns="35715" rIns="35715" bIns="35715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642620" rtl="0" eaLnBrk="0" fontAlgn="base" latinLnBrk="0" hangingPunct="0">
              <a:lnSpc>
                <a:spcPct val="100000"/>
              </a:lnSpc>
              <a:spcBef>
                <a:spcPts val="2675"/>
              </a:spcBef>
              <a:spcAft>
                <a:spcPct val="0"/>
              </a:spcAft>
              <a:buClrTx/>
              <a:buSzPct val="171000"/>
              <a:buFont typeface="Gill Sans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65138" y="1303338"/>
            <a:ext cx="8215312" cy="812800"/>
          </a:xfrm>
          <a:prstGeom prst="rect">
            <a:avLst/>
          </a:prstGeom>
          <a:noFill/>
          <a:ln w="9525">
            <a:noFill/>
          </a:ln>
        </p:spPr>
        <p:txBody>
          <a:bodyPr lIns="35715" tIns="35715" rIns="35715" bIns="35715" anchor="ctr"/>
          <a:lstStyle/>
          <a:p>
            <a:pPr lvl="0"/>
            <a:r>
              <a:rPr lang="zh-CN" altLang="zh-CN" dirty="0"/>
              <a:t>单击此处编辑母版标题样式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65138" y="2259013"/>
            <a:ext cx="8215312" cy="4143375"/>
          </a:xfrm>
          <a:prstGeom prst="rect">
            <a:avLst/>
          </a:prstGeom>
          <a:noFill/>
          <a:ln w="9525">
            <a:noFill/>
          </a:ln>
        </p:spPr>
        <p:txBody>
          <a:bodyPr lIns="35715" tIns="35715" rIns="35715" bIns="35715"/>
          <a:lstStyle/>
          <a:p>
            <a:pPr lvl="0"/>
            <a:r>
              <a:rPr lang="zh-CN" altLang="zh-CN" dirty="0"/>
              <a:t>单击此处编辑母版文本样式</a:t>
            </a:r>
          </a:p>
          <a:p>
            <a:pPr lvl="1"/>
            <a:r>
              <a:rPr lang="zh-CN" altLang="zh-CN" dirty="0"/>
              <a:t>第二级</a:t>
            </a:r>
          </a:p>
          <a:p>
            <a:pPr lvl="2"/>
            <a:r>
              <a:rPr lang="zh-CN" altLang="zh-CN" dirty="0"/>
              <a:t>第三级</a:t>
            </a:r>
          </a:p>
          <a:p>
            <a:pPr lvl="3"/>
            <a:r>
              <a:rPr lang="zh-CN" altLang="zh-CN" dirty="0"/>
              <a:t>第四级</a:t>
            </a:r>
          </a:p>
          <a:p>
            <a:pPr lvl="4"/>
            <a:r>
              <a:rPr lang="zh-CN" altLang="zh-CN" dirty="0"/>
              <a:t>第五级</a:t>
            </a:r>
          </a:p>
        </p:txBody>
      </p:sp>
      <p:pic>
        <p:nvPicPr>
          <p:cNvPr id="1030" name="Picture 6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5232400" y="-403225"/>
            <a:ext cx="4027488" cy="13414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图片 6" descr="微信图片_20240314085117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367692" y="139509"/>
            <a:ext cx="2867878" cy="74904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algn="ctr" defTabSz="64262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defTabSz="64262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Gill Sans" charset="0"/>
          <a:sym typeface="Gill Sans"/>
        </a:defRPr>
      </a:lvl2pPr>
      <a:lvl3pPr algn="ctr" defTabSz="64262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Gill Sans" charset="0"/>
          <a:sym typeface="Gill Sans"/>
        </a:defRPr>
      </a:lvl3pPr>
      <a:lvl4pPr algn="ctr" defTabSz="64262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Gill Sans" charset="0"/>
          <a:sym typeface="Gill Sans"/>
        </a:defRPr>
      </a:lvl4pPr>
      <a:lvl5pPr algn="ctr" defTabSz="64262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Gill Sans" charset="0"/>
          <a:sym typeface="Gill Sans"/>
        </a:defRPr>
      </a:lvl5pPr>
      <a:lvl6pPr marL="457200" algn="ctr" defTabSz="64262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Gill Sans" charset="0"/>
          <a:sym typeface="Gill Sans" charset="0"/>
        </a:defRPr>
      </a:lvl6pPr>
      <a:lvl7pPr marL="914400" algn="ctr" defTabSz="64262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Gill Sans" charset="0"/>
          <a:sym typeface="Gill Sans" charset="0"/>
        </a:defRPr>
      </a:lvl7pPr>
      <a:lvl8pPr marL="1371600" algn="ctr" defTabSz="64262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Gill Sans" charset="0"/>
          <a:sym typeface="Gill Sans" charset="0"/>
        </a:defRPr>
      </a:lvl8pPr>
      <a:lvl9pPr marL="1828800" algn="ctr" defTabSz="64262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Gill Sans" charset="0"/>
          <a:sym typeface="Gill Sans" charset="0"/>
        </a:defRPr>
      </a:lvl9pPr>
    </p:titleStyle>
    <p:bodyStyle>
      <a:lvl1pPr marL="535305" indent="-347980" algn="l" defTabSz="642620" rtl="0" eaLnBrk="0" fontAlgn="base" hangingPunct="0">
        <a:spcBef>
          <a:spcPts val="2675"/>
        </a:spcBef>
        <a:spcAft>
          <a:spcPct val="0"/>
        </a:spcAft>
        <a:buSzPct val="171000"/>
        <a:buFont typeface="Gill Sans"/>
        <a:buChar char="•"/>
        <a:defRPr sz="2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847725" indent="-347980" algn="l" defTabSz="642620" rtl="0" eaLnBrk="0" fontAlgn="base" hangingPunct="0">
        <a:spcBef>
          <a:spcPts val="2675"/>
        </a:spcBef>
        <a:spcAft>
          <a:spcPct val="0"/>
        </a:spcAft>
        <a:buSzPct val="171000"/>
        <a:buFont typeface="Gill Sans"/>
        <a:buChar char="•"/>
        <a:defRPr sz="2200">
          <a:solidFill>
            <a:schemeClr val="tx1"/>
          </a:solidFill>
          <a:latin typeface="+mn-lt"/>
          <a:sym typeface="Gill Sans"/>
        </a:defRPr>
      </a:lvl2pPr>
      <a:lvl3pPr marL="1160780" indent="-347980" algn="l" defTabSz="642620" rtl="0" eaLnBrk="0" fontAlgn="base" hangingPunct="0">
        <a:spcBef>
          <a:spcPts val="2675"/>
        </a:spcBef>
        <a:spcAft>
          <a:spcPct val="0"/>
        </a:spcAft>
        <a:buSzPct val="171000"/>
        <a:buFont typeface="Gill Sans"/>
        <a:buChar char="•"/>
        <a:defRPr sz="2200">
          <a:solidFill>
            <a:schemeClr val="tx1"/>
          </a:solidFill>
          <a:latin typeface="+mn-lt"/>
          <a:sym typeface="Gill Sans"/>
        </a:defRPr>
      </a:lvl3pPr>
      <a:lvl4pPr marL="1471930" indent="-346075" algn="l" defTabSz="642620" rtl="0" eaLnBrk="0" fontAlgn="base" hangingPunct="0">
        <a:spcBef>
          <a:spcPts val="2675"/>
        </a:spcBef>
        <a:spcAft>
          <a:spcPct val="0"/>
        </a:spcAft>
        <a:buSzPct val="171000"/>
        <a:buFont typeface="Gill Sans"/>
        <a:buChar char="•"/>
        <a:defRPr sz="2200">
          <a:solidFill>
            <a:schemeClr val="tx1"/>
          </a:solidFill>
          <a:latin typeface="+mn-lt"/>
          <a:sym typeface="Gill Sans"/>
        </a:defRPr>
      </a:lvl4pPr>
      <a:lvl5pPr marL="1784350" indent="-346075" algn="l" defTabSz="642620" rtl="0" eaLnBrk="0" fontAlgn="base" hangingPunct="0">
        <a:spcBef>
          <a:spcPts val="2675"/>
        </a:spcBef>
        <a:spcAft>
          <a:spcPct val="0"/>
        </a:spcAft>
        <a:buSzPct val="171000"/>
        <a:buFont typeface="Gill Sans"/>
        <a:buChar char="•"/>
        <a:defRPr sz="2200">
          <a:solidFill>
            <a:schemeClr val="tx1"/>
          </a:solidFill>
          <a:latin typeface="+mn-lt"/>
          <a:sym typeface="Gill Sans"/>
        </a:defRPr>
      </a:lvl5pPr>
      <a:lvl6pPr marL="2241550" indent="-346075" algn="l" defTabSz="642620" rtl="0" eaLnBrk="0" fontAlgn="base" hangingPunct="0">
        <a:spcBef>
          <a:spcPts val="2675"/>
        </a:spcBef>
        <a:spcAft>
          <a:spcPct val="0"/>
        </a:spcAft>
        <a:buSzPct val="171000"/>
        <a:buFont typeface="Gill Sans" charset="0"/>
        <a:buChar char="•"/>
        <a:defRPr sz="2200">
          <a:solidFill>
            <a:schemeClr val="tx1"/>
          </a:solidFill>
          <a:latin typeface="+mn-lt"/>
          <a:sym typeface="Gill Sans" charset="0"/>
        </a:defRPr>
      </a:lvl6pPr>
      <a:lvl7pPr marL="2698750" indent="-346075" algn="l" defTabSz="642620" rtl="0" eaLnBrk="0" fontAlgn="base" hangingPunct="0">
        <a:spcBef>
          <a:spcPts val="2675"/>
        </a:spcBef>
        <a:spcAft>
          <a:spcPct val="0"/>
        </a:spcAft>
        <a:buSzPct val="171000"/>
        <a:buFont typeface="Gill Sans" charset="0"/>
        <a:buChar char="•"/>
        <a:defRPr sz="2200">
          <a:solidFill>
            <a:schemeClr val="tx1"/>
          </a:solidFill>
          <a:latin typeface="+mn-lt"/>
          <a:sym typeface="Gill Sans" charset="0"/>
        </a:defRPr>
      </a:lvl7pPr>
      <a:lvl8pPr marL="3155950" indent="-346075" algn="l" defTabSz="642620" rtl="0" eaLnBrk="0" fontAlgn="base" hangingPunct="0">
        <a:spcBef>
          <a:spcPts val="2675"/>
        </a:spcBef>
        <a:spcAft>
          <a:spcPct val="0"/>
        </a:spcAft>
        <a:buSzPct val="171000"/>
        <a:buFont typeface="Gill Sans" charset="0"/>
        <a:buChar char="•"/>
        <a:defRPr sz="2200">
          <a:solidFill>
            <a:schemeClr val="tx1"/>
          </a:solidFill>
          <a:latin typeface="+mn-lt"/>
          <a:sym typeface="Gill Sans" charset="0"/>
        </a:defRPr>
      </a:lvl8pPr>
      <a:lvl9pPr marL="3613150" indent="-346075" algn="l" defTabSz="642620" rtl="0" eaLnBrk="0" fontAlgn="base" hangingPunct="0">
        <a:spcBef>
          <a:spcPts val="2675"/>
        </a:spcBef>
        <a:spcAft>
          <a:spcPct val="0"/>
        </a:spcAft>
        <a:buSzPct val="171000"/>
        <a:buFont typeface="Gill Sans" charset="0"/>
        <a:buChar char="•"/>
        <a:defRPr sz="2200">
          <a:solidFill>
            <a:schemeClr val="tx1"/>
          </a:solidFill>
          <a:latin typeface="+mn-lt"/>
          <a:sym typeface="Gill Sans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内容占位符 2"/>
          <p:cNvSpPr>
            <a:spLocks noGrp="1"/>
          </p:cNvSpPr>
          <p:nvPr>
            <p:ph idx="1"/>
          </p:nvPr>
        </p:nvSpPr>
        <p:spPr>
          <a:xfrm>
            <a:off x="1547813" y="2078831"/>
            <a:ext cx="6161485" cy="1071563"/>
          </a:xfrm>
        </p:spPr>
        <p:txBody>
          <a:bodyPr vert="horz" wrap="square" lIns="26786" tIns="26786" rIns="26786" bIns="26786" anchor="t"/>
          <a:lstStyle/>
          <a:p>
            <a:pPr algn="ctr">
              <a:spcBef>
                <a:spcPct val="50000"/>
              </a:spcBef>
              <a:buNone/>
            </a:pPr>
            <a:r>
              <a:rPr lang="zh-CN" altLang="zh-CN" sz="3000" b="1" dirty="0">
                <a:solidFill>
                  <a:srgbClr val="542804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项目名称</a:t>
            </a:r>
          </a:p>
        </p:txBody>
      </p:sp>
      <p:sp>
        <p:nvSpPr>
          <p:cNvPr id="20483" name="TextBox 2"/>
          <p:cNvSpPr txBox="1"/>
          <p:nvPr/>
        </p:nvSpPr>
        <p:spPr>
          <a:xfrm>
            <a:off x="3205084" y="3632359"/>
            <a:ext cx="3214688" cy="18059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zh-CN" altLang="en-US" sz="2250" b="1" dirty="0">
                <a:solidFill>
                  <a:srgbClr val="542804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Gill Sans"/>
              </a:rPr>
              <a:t>上海市儿童医院 科室（或申办方）</a:t>
            </a:r>
          </a:p>
          <a:p>
            <a:pPr lvl="0" algn="ctr" eaLnBrk="1" hangingPunct="1">
              <a:spcBef>
                <a:spcPct val="50000"/>
              </a:spcBef>
            </a:pPr>
            <a:r>
              <a:rPr lang="zh-CN" altLang="en-US" sz="2250" b="1" dirty="0">
                <a:solidFill>
                  <a:srgbClr val="542804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Gill Sans"/>
              </a:rPr>
              <a:t>研究负责人</a:t>
            </a:r>
          </a:p>
          <a:p>
            <a:pPr lvl="0" algn="ctr" eaLnBrk="1" hangingPunct="1">
              <a:spcBef>
                <a:spcPct val="50000"/>
              </a:spcBef>
            </a:pPr>
            <a:r>
              <a:rPr lang="zh-CN" altLang="en-US" sz="2250" b="1" dirty="0">
                <a:solidFill>
                  <a:srgbClr val="542804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Gill Sans"/>
              </a:rPr>
              <a:t>日期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汇报人情况（是否是课题负责人，如不是，需要书面情况。汇报人是否参与课题，第几排位）</a:t>
            </a:r>
          </a:p>
          <a:p>
            <a:r>
              <a:rPr lang="zh-CN" altLang="en-US"/>
              <a:t>申报项目类别</a:t>
            </a:r>
          </a:p>
          <a:p>
            <a:r>
              <a:rPr lang="zh-CN" altLang="en-US"/>
              <a:t>经费来源（研究者自发也可）</a:t>
            </a:r>
          </a:p>
          <a:p>
            <a:r>
              <a:rPr lang="zh-CN" altLang="en-US"/>
              <a:t>是否是牵头单位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研究背景</a:t>
            </a:r>
          </a:p>
          <a:p>
            <a:r>
              <a:rPr lang="zh-CN" altLang="en-US"/>
              <a:t>研究目的</a:t>
            </a:r>
          </a:p>
          <a:p>
            <a:endParaRPr lang="zh-CN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研究方案设计</a:t>
            </a:r>
          </a:p>
          <a:p>
            <a:r>
              <a:rPr lang="zh-CN" altLang="en-US"/>
              <a:t>入组标准、排除标准、出组标准</a:t>
            </a:r>
          </a:p>
          <a:p>
            <a:r>
              <a:rPr lang="zh-CN" altLang="en-US"/>
              <a:t>研究风险</a:t>
            </a:r>
          </a:p>
          <a:p>
            <a:r>
              <a:rPr lang="zh-CN" altLang="en-US"/>
              <a:t>受试者招募</a:t>
            </a:r>
          </a:p>
          <a:p>
            <a:endParaRPr lang="zh-CN" alt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知情同意书</a:t>
            </a:r>
          </a:p>
          <a:p>
            <a:r>
              <a:rPr lang="zh-CN" altLang="en-US"/>
              <a:t>受益</a:t>
            </a:r>
          </a:p>
          <a:p>
            <a:r>
              <a:rPr lang="zh-CN" altLang="en-US"/>
              <a:t>不良反应、风险和不适（是否与研究相关或是治疗本身带来）</a:t>
            </a:r>
          </a:p>
          <a:p>
            <a:r>
              <a:rPr lang="zh-CN" altLang="en-US"/>
              <a:t>个人信息保护</a:t>
            </a:r>
          </a:p>
          <a:p>
            <a:r>
              <a:rPr lang="zh-CN" altLang="en-US"/>
              <a:t>费用承担者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标题与项目符号 - 2 列">
  <a:themeElements>
    <a:clrScheme name="标题与项目符号 - 2 列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 - 2 列">
      <a:majorFont>
        <a:latin typeface="Gill Sans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0000" tIns="46800" rIns="90000" bIns="46800" numCol="1" anchor="ctr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defRPr kumimoji="0" lang="zh-CN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黑体" panose="0201060906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0000" tIns="46800" rIns="90000" bIns="46800" numCol="1" anchor="ctr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defRPr kumimoji="0" lang="zh-CN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黑体" panose="02010609060101010101" pitchFamily="49" charset="-122"/>
          </a:defRPr>
        </a:defPPr>
      </a:lstStyle>
    </a:lnDef>
  </a:objectDefaults>
  <a:extraClrSchemeLst>
    <a:extraClrScheme>
      <a:clrScheme name="标题与项目符号 - 2 列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98</Words>
  <Application>Microsoft Office PowerPoint</Application>
  <PresentationFormat>全屏显示(4:3)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标题与项目符号 - 2 列</vt:lpstr>
      <vt:lpstr>幻灯片 1</vt:lpstr>
      <vt:lpstr>幻灯片 2</vt:lpstr>
      <vt:lpstr>幻灯片 3</vt:lpstr>
      <vt:lpstr>幻灯片 4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万户网络</cp:lastModifiedBy>
  <cp:revision>2</cp:revision>
  <dcterms:created xsi:type="dcterms:W3CDTF">2016-11-10T02:34:41Z</dcterms:created>
  <dcterms:modified xsi:type="dcterms:W3CDTF">2024-03-14T00:52:08Z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2052-10.1.0.6029</vt:lpwstr>
  </property>
</Properties>
</file>